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67" r:id="rId11"/>
    <p:sldId id="265" r:id="rId12"/>
    <p:sldId id="269" r:id="rId13"/>
    <p:sldId id="271" r:id="rId14"/>
    <p:sldId id="273" r:id="rId15"/>
    <p:sldId id="275" r:id="rId16"/>
    <p:sldId id="276" r:id="rId17"/>
    <p:sldId id="274" r:id="rId18"/>
    <p:sldId id="277" r:id="rId19"/>
    <p:sldId id="281" r:id="rId20"/>
    <p:sldId id="282" r:id="rId21"/>
    <p:sldId id="283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7E7B2BF-3012-4241-914E-46E23F276D8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8"/>
            <p14:sldId id="267"/>
            <p14:sldId id="265"/>
            <p14:sldId id="269"/>
            <p14:sldId id="271"/>
            <p14:sldId id="273"/>
            <p14:sldId id="275"/>
            <p14:sldId id="276"/>
            <p14:sldId id="274"/>
            <p14:sldId id="277"/>
            <p14:sldId id="281"/>
            <p14:sldId id="282"/>
            <p14:sldId id="283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23"/>
  </p:normalViewPr>
  <p:slideViewPr>
    <p:cSldViewPr snapToGrid="0" snapToObjects="1">
      <p:cViewPr>
        <p:scale>
          <a:sx n="60" d="100"/>
          <a:sy n="60" d="100"/>
        </p:scale>
        <p:origin x="808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FADB0-9526-474A-ABFE-6716C3F44840}" type="datetimeFigureOut">
              <a:rPr kumimoji="1" lang="zh-TW" altLang="en-US" smtClean="0"/>
              <a:t>2020/12/29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55734-178A-644B-A346-8392E4039D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7360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155734-178A-644B-A346-8392E4039DD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013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lapcc.squarespace.com/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s://www.chengseng.com/" TargetMode="External"/><Relationship Id="rId7" Type="http://schemas.openxmlformats.org/officeDocument/2006/relationships/image" Target="../media/image30.png"/><Relationship Id="rId8" Type="http://schemas.openxmlformats.org/officeDocument/2006/relationships/hyperlink" Target="https://www.smajos.com/" TargetMode="External"/><Relationship Id="rId9" Type="http://schemas.openxmlformats.org/officeDocument/2006/relationships/image" Target="../media/image31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ri.com/e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34244" y="5721928"/>
            <a:ext cx="5974080" cy="726520"/>
          </a:xfrm>
        </p:spPr>
        <p:txBody>
          <a:bodyPr>
            <a:noAutofit/>
          </a:bodyPr>
          <a:lstStyle/>
          <a:p>
            <a:r>
              <a:rPr kumimoji="1" lang="en-US" altLang="zh-TW" sz="5400" b="1" smtClean="0">
                <a:solidFill>
                  <a:schemeClr val="tx1">
                    <a:lumMod val="95000"/>
                  </a:schemeClr>
                </a:solidFill>
              </a:rPr>
              <a:t>WD01005  </a:t>
            </a:r>
            <a:r>
              <a:rPr kumimoji="1" lang="zh-TW" altLang="en-US" sz="5400" b="1" dirty="0" smtClean="0">
                <a:solidFill>
                  <a:schemeClr val="tx1">
                    <a:lumMod val="95000"/>
                  </a:schemeClr>
                </a:solidFill>
              </a:rPr>
              <a:t>蔡憬鏞</a:t>
            </a:r>
            <a:endParaRPr kumimoji="1" lang="zh-TW" altLang="en-US" sz="54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43" y="1498427"/>
            <a:ext cx="4981402" cy="31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52" y="1147558"/>
            <a:ext cx="2329593" cy="54883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0010" y="60510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Wireframe-Web</a:t>
            </a:r>
            <a:endParaRPr lang="zh-TW" altLang="en-US" sz="4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02" y="928255"/>
            <a:ext cx="2341418" cy="57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5" y="835611"/>
            <a:ext cx="2201297" cy="5867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40" y="835611"/>
            <a:ext cx="2105892" cy="5867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27120" y="60510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Wireframe-Web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089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5690" y="605101"/>
            <a:ext cx="3666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1" y="261254"/>
            <a:ext cx="2386079" cy="64997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589129" y="5431764"/>
            <a:ext cx="186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84929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5690" y="605101"/>
            <a:ext cx="3666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87" y="715938"/>
            <a:ext cx="2447925" cy="587882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288254" y="5304038"/>
            <a:ext cx="346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Photo Studio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459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5690" y="605101"/>
            <a:ext cx="3666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10" y="605101"/>
            <a:ext cx="2521527" cy="59952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71" y="2037853"/>
            <a:ext cx="2428875" cy="45624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28531" y="4461164"/>
            <a:ext cx="224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err="1" smtClean="0"/>
              <a:t>Aboutus</a:t>
            </a:r>
            <a:endParaRPr kumimoji="1" lang="zh-TW" altLang="en-US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8531" y="5349159"/>
            <a:ext cx="2791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err="1" smtClean="0"/>
              <a:t>Contactus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545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24394" y="604466"/>
            <a:ext cx="3869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72" y="358236"/>
            <a:ext cx="2562225" cy="6324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554831" y="5425506"/>
            <a:ext cx="20362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LIGHT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33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2673" y="639678"/>
            <a:ext cx="3666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10" y="457200"/>
            <a:ext cx="2490388" cy="617912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075709" y="5292436"/>
            <a:ext cx="2464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PANTHER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1101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5690" y="605101"/>
            <a:ext cx="36663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up-web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7" y="1122219"/>
            <a:ext cx="2438400" cy="515388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467430" y="5153891"/>
            <a:ext cx="1587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/>
              <a:t>NEWS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534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1627" y="550392"/>
            <a:ext cx="556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</a:t>
            </a:r>
            <a:r>
              <a:rPr kumimoji="1" lang="en-US" altLang="zh-TW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up-phone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933" y="358236"/>
            <a:ext cx="793750" cy="630760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757947" y="4453282"/>
            <a:ext cx="214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/>
              <a:t>HOME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158" y="1212111"/>
            <a:ext cx="962025" cy="53244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757947" y="5480144"/>
            <a:ext cx="3420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/>
              <a:t>Photo Studio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2616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1627" y="550392"/>
            <a:ext cx="556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</a:t>
            </a:r>
            <a:r>
              <a:rPr kumimoji="1" lang="en-US" altLang="zh-TW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up-phone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13" y="1671393"/>
            <a:ext cx="952500" cy="363500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77" y="1492190"/>
            <a:ext cx="948661" cy="399341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941987" y="3806456"/>
            <a:ext cx="2842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err="1"/>
              <a:t>Contactus</a:t>
            </a:r>
            <a:endParaRPr kumimoji="1" lang="zh-TW" altLang="en-US" sz="4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569775" y="4777716"/>
            <a:ext cx="1587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NEWS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567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5603" y="592044"/>
            <a:ext cx="2472397" cy="1096079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目 錄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42393" y="2069752"/>
            <a:ext cx="3105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/>
              <a:t>1. </a:t>
            </a:r>
            <a:r>
              <a:rPr kumimoji="1" lang="zh-TW" altLang="en-US" sz="2800" dirty="0" smtClean="0"/>
              <a:t>關於旋轉木馬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2. </a:t>
            </a:r>
            <a:r>
              <a:rPr kumimoji="1" lang="zh-TW" altLang="en-US" sz="2800" dirty="0" smtClean="0"/>
              <a:t>目標客群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3.</a:t>
            </a:r>
            <a:r>
              <a:rPr kumimoji="1" lang="zh-TW" altLang="en-US" sz="2800" dirty="0" smtClean="0"/>
              <a:t> 商標設計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4.</a:t>
            </a:r>
            <a:r>
              <a:rPr kumimoji="1" lang="zh-TW" altLang="en-US" sz="2800" dirty="0" smtClean="0"/>
              <a:t> 色彩計畫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5. </a:t>
            </a:r>
            <a:r>
              <a:rPr kumimoji="1" lang="zh-TW" altLang="en-US" sz="2800" dirty="0" smtClean="0"/>
              <a:t>字體設計</a:t>
            </a:r>
            <a:endParaRPr kumimoji="1"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228532" y="2069752"/>
            <a:ext cx="3465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6</a:t>
            </a:r>
            <a:r>
              <a:rPr kumimoji="1" lang="en-US" altLang="zh-TW" sz="2800" dirty="0" smtClean="0"/>
              <a:t>. Sit</a:t>
            </a:r>
            <a:r>
              <a:rPr kumimoji="1" lang="en-US" altLang="zh-TW" sz="2800" dirty="0"/>
              <a:t>e</a:t>
            </a:r>
            <a:r>
              <a:rPr kumimoji="1" lang="en-US" altLang="zh-TW" sz="2800" dirty="0" smtClean="0"/>
              <a:t> Map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7. Wireframe-web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8. Mock </a:t>
            </a:r>
            <a:r>
              <a:rPr kumimoji="1" lang="en-US" altLang="zh-TW" sz="2800" dirty="0" smtClean="0"/>
              <a:t>up-web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9.Mock  up-phone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r>
              <a:rPr kumimoji="1" lang="en-US" altLang="zh-TW" sz="2800" dirty="0" smtClean="0"/>
              <a:t>10. </a:t>
            </a:r>
            <a:r>
              <a:rPr kumimoji="1" lang="zh-TW" altLang="en-US" sz="2800" dirty="0" smtClean="0"/>
              <a:t>參考網站</a:t>
            </a:r>
            <a:endParaRPr kumimoji="1" lang="en-US" altLang="zh-TW" sz="2800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1627" y="550392"/>
            <a:ext cx="556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</a:t>
            </a:r>
            <a:r>
              <a:rPr kumimoji="1" lang="en-US" altLang="zh-TW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up-phone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94" y="859377"/>
            <a:ext cx="2375195" cy="523595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572540" y="4104167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LIGHT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572540" y="4997302"/>
            <a:ext cx="2403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/>
              <a:t>PANTHER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957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1627" y="550392"/>
            <a:ext cx="5564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Mock </a:t>
            </a:r>
            <a:r>
              <a:rPr kumimoji="1" lang="en-US" altLang="zh-TW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up-phone</a:t>
            </a:r>
            <a:endParaRPr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endParaRPr kumimoji="1"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032" y="914401"/>
            <a:ext cx="1212703" cy="51461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755501" y="5026392"/>
            <a:ext cx="2247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err="1" smtClean="0"/>
              <a:t>Aboutus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099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0420" y="577337"/>
            <a:ext cx="2934998" cy="905100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參考網站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內容版面配置區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4" y="2008188"/>
            <a:ext cx="4174616" cy="2049463"/>
          </a:xfrm>
          <a:scene3d>
            <a:camera prst="orthographicFront"/>
            <a:lightRig rig="threePt" dir="t"/>
          </a:scene3d>
          <a:sp3d contourW="25400">
            <a:contourClr>
              <a:schemeClr val="tx1"/>
            </a:contourClr>
          </a:sp3d>
        </p:spPr>
      </p:pic>
      <p:pic>
        <p:nvPicPr>
          <p:cNvPr id="6" name="圖片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568" y="2008188"/>
            <a:ext cx="4171121" cy="2049463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>
            <a:contourClr>
              <a:schemeClr val="tx1"/>
            </a:contourClr>
          </a:sp3d>
        </p:spPr>
      </p:pic>
      <p:pic>
        <p:nvPicPr>
          <p:cNvPr id="7" name="圖片 6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4" y="4394201"/>
            <a:ext cx="4174617" cy="2049463"/>
          </a:xfrm>
          <a:prstGeom prst="rect">
            <a:avLst/>
          </a:prstGeom>
          <a:scene3d>
            <a:camera prst="orthographicFront"/>
            <a:lightRig rig="threePt" dir="t"/>
          </a:scene3d>
          <a:sp3d contourW="19050">
            <a:contourClr>
              <a:schemeClr val="tx1"/>
            </a:contourClr>
          </a:sp3d>
        </p:spPr>
      </p:pic>
      <p:pic>
        <p:nvPicPr>
          <p:cNvPr id="8" name="圖片 7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73" y="4394201"/>
            <a:ext cx="4174616" cy="2028099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>
            <a:contourClr>
              <a:schemeClr val="tx1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1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99406"/>
            <a:ext cx="4027610" cy="633046"/>
          </a:xfrm>
        </p:spPr>
        <p:txBody>
          <a:bodyPr>
            <a:no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關於旋轉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36430" y="2063262"/>
            <a:ext cx="10236444" cy="1406769"/>
          </a:xfrm>
        </p:spPr>
        <p:txBody>
          <a:bodyPr>
            <a:noAutofit/>
          </a:bodyPr>
          <a:lstStyle/>
          <a:p>
            <a:r>
              <a:rPr kumimoji="1" lang="zh-TW" altLang="en-US" sz="2800" dirty="0" smtClean="0"/>
              <a:t> 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因為本身對於拍片有熱忱，喜歡現場製作拍攝的過程</a:t>
            </a:r>
            <a:endParaRPr kumimoji="1" lang="en-US" altLang="zh-TW" sz="28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kumimoji="1" lang="en-US" altLang="zh-TW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2  </a:t>
            </a:r>
            <a:r>
              <a:rPr kumimoji="1" lang="zh-TW" altLang="en-US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之前也有計畫討論屬於自己的攝影棚</a:t>
            </a:r>
            <a:r>
              <a:rPr kumimoji="1" lang="en-US" altLang="zh-TW" sz="28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2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00112" y="4168914"/>
            <a:ext cx="2593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目標客群</a:t>
            </a:r>
            <a:endParaRPr kumimoji="1"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36430" y="5314073"/>
            <a:ext cx="6724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製作公司（</a:t>
            </a:r>
            <a:r>
              <a:rPr kumimoji="1" lang="zh-TW" altLang="en-US" sz="2800" smtClean="0"/>
              <a:t>動態）     平面</a:t>
            </a:r>
            <a:r>
              <a:rPr kumimoji="1" lang="zh-TW" altLang="en-US" sz="2800" dirty="0" smtClean="0"/>
              <a:t>攝影 （靜態） 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3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7624" y="553183"/>
            <a:ext cx="3668224" cy="1214438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商標設計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5" y="2601521"/>
            <a:ext cx="3657598" cy="23092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92472" y="2789090"/>
            <a:ext cx="253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dirty="0" smtClean="0">
                <a:solidFill>
                  <a:srgbClr val="FFFF00"/>
                </a:solidFill>
                <a:latin typeface="Heiti TC Light" charset="-120"/>
                <a:ea typeface="Heiti TC Light" charset="-120"/>
                <a:cs typeface="Heiti TC Light" charset="-120"/>
              </a:rPr>
              <a:t>設計理念</a:t>
            </a:r>
            <a:endParaRPr kumimoji="1" lang="zh-TW" altLang="en-US" sz="3600" dirty="0">
              <a:solidFill>
                <a:srgbClr val="FFFF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919500" y="3756167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/>
              <a:t>以攝影機為主體</a:t>
            </a:r>
            <a:endParaRPr kumimoji="1" lang="en-US" altLang="zh-TW" sz="2800" dirty="0" smtClean="0"/>
          </a:p>
          <a:p>
            <a:r>
              <a:rPr kumimoji="1" lang="zh-TW" altLang="en-US" sz="2800" dirty="0" smtClean="0"/>
              <a:t>搭配背景色尤如大</a:t>
            </a:r>
            <a:r>
              <a:rPr kumimoji="1" lang="en-US" altLang="zh-TW" sz="2800" dirty="0" smtClean="0"/>
              <a:t>MO</a:t>
            </a:r>
            <a:r>
              <a:rPr kumimoji="1" lang="zh-TW" altLang="en-US" sz="2800" dirty="0" smtClean="0"/>
              <a:t>投射出的光源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83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2016" y="744645"/>
            <a:ext cx="3888566" cy="1025962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色彩計畫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37" y="2481088"/>
            <a:ext cx="1691021" cy="1565170"/>
          </a:xfrm>
          <a:scene3d>
            <a:camera prst="orthographicFront"/>
            <a:lightRig rig="threePt" dir="t"/>
          </a:scene3d>
          <a:sp3d contourW="25400">
            <a:contourClr>
              <a:schemeClr val="tx1"/>
            </a:contourClr>
          </a:sp3d>
        </p:spPr>
      </p:pic>
      <p:sp>
        <p:nvSpPr>
          <p:cNvPr id="5" name="文字方塊 4"/>
          <p:cNvSpPr txBox="1"/>
          <p:nvPr/>
        </p:nvSpPr>
        <p:spPr>
          <a:xfrm>
            <a:off x="1091016" y="4185826"/>
            <a:ext cx="205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/>
              <a:t> </a:t>
            </a:r>
            <a:r>
              <a:rPr kumimoji="1" lang="en-US" altLang="zh-TW" sz="3200" b="1" dirty="0" smtClean="0"/>
              <a:t>#00253D</a:t>
            </a:r>
            <a:endParaRPr kumimoji="1" lang="zh-TW" altLang="en-US" sz="3200" b="1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178" y="2481088"/>
            <a:ext cx="1693114" cy="1565170"/>
          </a:xfrm>
          <a:prstGeom prst="rect">
            <a:avLst/>
          </a:prstGeom>
          <a:scene3d>
            <a:camera prst="orthographicFront"/>
            <a:lightRig rig="threePt" dir="t"/>
          </a:scene3d>
          <a:sp3d contourW="25400">
            <a:contourClr>
              <a:schemeClr val="tx1"/>
            </a:contourClr>
          </a:sp3d>
        </p:spPr>
      </p:pic>
      <p:sp>
        <p:nvSpPr>
          <p:cNvPr id="7" name="文字方塊 6"/>
          <p:cNvSpPr txBox="1"/>
          <p:nvPr/>
        </p:nvSpPr>
        <p:spPr>
          <a:xfrm>
            <a:off x="3629403" y="4185826"/>
            <a:ext cx="1910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/>
              <a:t>#F5DD29</a:t>
            </a:r>
            <a:r>
              <a:rPr kumimoji="1" lang="en-US" altLang="zh-TW" sz="3200" dirty="0" smtClean="0"/>
              <a:t> </a:t>
            </a:r>
            <a:endParaRPr kumimoji="1"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94" y="2457596"/>
            <a:ext cx="1764090" cy="1588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6497465" y="4185826"/>
            <a:ext cx="169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3200" b="1" dirty="0" smtClean="0"/>
              <a:t>#</a:t>
            </a:r>
            <a:r>
              <a:rPr kumimoji="1" lang="en-US" altLang="zh-TW" sz="3200" b="1" dirty="0" err="1" smtClean="0"/>
              <a:t>ffffff</a:t>
            </a:r>
            <a:r>
              <a:rPr kumimoji="1" lang="en-US" altLang="zh-TW" sz="3200" dirty="0" smtClean="0"/>
              <a:t> </a:t>
            </a:r>
            <a:endParaRPr lang="zh-TW" altLang="en-US" sz="32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34" y="2457596"/>
            <a:ext cx="1820519" cy="15886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</p:pic>
      <p:sp>
        <p:nvSpPr>
          <p:cNvPr id="13" name="文字方塊 12"/>
          <p:cNvSpPr txBox="1"/>
          <p:nvPr/>
        </p:nvSpPr>
        <p:spPr>
          <a:xfrm>
            <a:off x="8600737" y="4185826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 smtClean="0"/>
              <a:t>#E3C3C3</a:t>
            </a:r>
            <a:endParaRPr kumimoji="1" lang="zh-TW" altLang="en-US" sz="32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719635" y="494094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 smtClean="0"/>
              <a:t>主色</a:t>
            </a:r>
            <a:endParaRPr kumimoji="1" lang="zh-TW" altLang="en-US" sz="2400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260582" y="4940945"/>
            <a:ext cx="947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 smtClean="0"/>
              <a:t>輔色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54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421" y="680760"/>
            <a:ext cx="2334733" cy="86614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字體設計</a:t>
            </a:r>
            <a:endParaRPr kumimoji="1" lang="zh-TW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560" y="2209800"/>
            <a:ext cx="10820400" cy="40241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微軟正黑體          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     </a:t>
            </a:r>
            <a:r>
              <a:rPr kumimoji="1" lang="zh-TW" altLang="en-US" sz="48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標題  </a:t>
            </a:r>
            <a:r>
              <a:rPr kumimoji="1" lang="en-US" altLang="zh-TW" sz="48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50px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主標題跟內文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         </a:t>
            </a:r>
            <a:r>
              <a:rPr kumimoji="1" lang="zh-TW" altLang="en-US" sz="36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次標題 </a:t>
            </a:r>
            <a:r>
              <a:rPr kumimoji="1" lang="en-US" altLang="zh-TW" sz="36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24px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                                    小標題 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20px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en-US" altLang="zh-TW" sz="3200" b="1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 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                                        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內文</a:t>
            </a:r>
            <a:r>
              <a:rPr kumimoji="1" lang="en-US" altLang="zh-TW" sz="32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  16px</a:t>
            </a:r>
            <a:endParaRPr kumimoji="1" lang="zh-TW" altLang="en-US" sz="32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3058" y="577307"/>
            <a:ext cx="4230208" cy="889986"/>
          </a:xfrm>
        </p:spPr>
        <p:txBody>
          <a:bodyPr>
            <a:normAutofit/>
          </a:bodyPr>
          <a:lstStyle/>
          <a:p>
            <a:pPr marL="0" lvl="8" indent="0" algn="ctr">
              <a:spcBef>
                <a:spcPts val="1000"/>
              </a:spcBef>
            </a:pPr>
            <a:r>
              <a:rPr kumimoji="1" lang="en-US" altLang="zh-TW" sz="4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Site map</a:t>
            </a:r>
            <a:endParaRPr kumimoji="1" lang="zh-TW" altLang="en-US" sz="4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796" y="422031"/>
            <a:ext cx="1512192" cy="954751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842655"/>
            <a:ext cx="7523018" cy="4281054"/>
          </a:xfrm>
        </p:spPr>
      </p:pic>
    </p:spTree>
    <p:extLst>
      <p:ext uri="{BB962C8B-B14F-4D97-AF65-F5344CB8AC3E}">
        <p14:creationId xmlns:p14="http://schemas.microsoft.com/office/powerpoint/2010/main" val="17179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00" y="686754"/>
            <a:ext cx="2455789" cy="5714045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665317" y="4665104"/>
            <a:ext cx="21690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smtClean="0"/>
              <a:t>HOME</a:t>
            </a:r>
          </a:p>
          <a:p>
            <a:endParaRPr kumimoji="1"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0010" y="59965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Wireframe-Web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65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53" y="599651"/>
            <a:ext cx="2462438" cy="574608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150" y="358236"/>
            <a:ext cx="1512192" cy="9547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0010" y="599651"/>
            <a:ext cx="40911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Wireframe-Web</a:t>
            </a:r>
            <a:endParaRPr lang="zh-TW" altLang="en-US" sz="40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348507" y="4988926"/>
            <a:ext cx="3466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err="1" smtClean="0"/>
              <a:t>PhotoStudio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13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4082</TotalTime>
  <Words>192</Words>
  <Application>Microsoft Macintosh PowerPoint</Application>
  <PresentationFormat>寬螢幕</PresentationFormat>
  <Paragraphs>75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Calibri</vt:lpstr>
      <vt:lpstr>Century Gothic</vt:lpstr>
      <vt:lpstr>Heiti TC Light</vt:lpstr>
      <vt:lpstr>Microsoft JhengHei</vt:lpstr>
      <vt:lpstr>新細明體</vt:lpstr>
      <vt:lpstr>Arial</vt:lpstr>
      <vt:lpstr>飛機雲</vt:lpstr>
      <vt:lpstr>PowerPoint 簡報</vt:lpstr>
      <vt:lpstr>目 錄</vt:lpstr>
      <vt:lpstr>關於旋轉</vt:lpstr>
      <vt:lpstr>商標設計</vt:lpstr>
      <vt:lpstr>色彩計畫</vt:lpstr>
      <vt:lpstr>字體設計</vt:lpstr>
      <vt:lpstr>Site map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參考網站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46</cp:revision>
  <dcterms:created xsi:type="dcterms:W3CDTF">2020-10-31T01:12:52Z</dcterms:created>
  <dcterms:modified xsi:type="dcterms:W3CDTF">2020-12-29T13:42:59Z</dcterms:modified>
</cp:coreProperties>
</file>